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3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7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1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7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99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4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8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6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0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815C-A8E2-44DA-A4BD-66E249B47A8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0EF5-0535-4E28-AF2D-47F10E67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COVID-19 Vaccine Induces Immune Response - Scienc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751096" cy="5017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0367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</a:rPr>
              <a:t>Please do not ring your GP surgery. </a:t>
            </a:r>
          </a:p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We will ring or text you when we are ready </a:t>
            </a:r>
          </a:p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and have the appointments available to book.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1095" y="246425"/>
            <a:ext cx="6440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7030A0"/>
                </a:solidFill>
              </a:rPr>
              <a:t>Covid 19 </a:t>
            </a:r>
            <a:r>
              <a:rPr lang="en-GB" sz="9600" b="1" dirty="0" smtClean="0">
                <a:solidFill>
                  <a:srgbClr val="0070C0"/>
                </a:solidFill>
              </a:rPr>
              <a:t>Vaccine </a:t>
            </a:r>
            <a:r>
              <a:rPr lang="en-GB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85313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682" y="0"/>
            <a:ext cx="122086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local Covid 19 vaccination centre will be </a:t>
            </a:r>
            <a:r>
              <a:rPr lang="en-GB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Paul Church - 131 Longton Hall Road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670" t="15648" r="-419" b="5232"/>
          <a:stretch/>
        </p:blipFill>
        <p:spPr>
          <a:xfrm>
            <a:off x="3184626" y="1757955"/>
            <a:ext cx="9024056" cy="5100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57955"/>
            <a:ext cx="4439653" cy="510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start vaccinating from week commencing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GB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January 2021</a:t>
            </a:r>
          </a:p>
          <a:p>
            <a:pPr algn="ctr"/>
            <a:endParaRPr lang="en-GB" sz="1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1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will be by </a:t>
            </a:r>
            <a:r>
              <a:rPr lang="en-GB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appointment </a:t>
            </a:r>
            <a:r>
              <a:rPr lang="en-GB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endParaRPr lang="en-GB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tarting with patients </a:t>
            </a:r>
          </a:p>
          <a:p>
            <a:pPr algn="ctr"/>
            <a:r>
              <a:rPr lang="en-GB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the age of 80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000" b="1" dirty="0" smtClean="0">
                <a:solidFill>
                  <a:schemeClr val="bg1"/>
                </a:solidFill>
              </a:rPr>
              <a:t>other </a:t>
            </a:r>
            <a:r>
              <a:rPr lang="en-GB" sz="2000" b="1" dirty="0">
                <a:solidFill>
                  <a:schemeClr val="bg1"/>
                </a:solidFill>
              </a:rPr>
              <a:t>age ranges will be invited </a:t>
            </a:r>
            <a:r>
              <a:rPr lang="en-GB" sz="2000" b="1" dirty="0" smtClean="0">
                <a:solidFill>
                  <a:schemeClr val="bg1"/>
                </a:solidFill>
              </a:rPr>
              <a:t>shortly)</a:t>
            </a:r>
            <a:endParaRPr lang="en-GB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 rot="19168537">
            <a:off x="8907165" y="1872424"/>
            <a:ext cx="1405466" cy="26529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0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2086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Vaccination Clinic Important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938719"/>
            <a:ext cx="12192000" cy="591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 any </a:t>
            </a:r>
            <a:r>
              <a:rPr lang="en-GB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symptoms </a:t>
            </a:r>
            <a:r>
              <a:rPr lang="en-GB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ATTEND</a:t>
            </a: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please cancel and rebook your appointment.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arrive on time but not early - as there is no indoor queuing.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additional parking at the rear </a:t>
            </a:r>
            <a:r>
              <a:rPr lang="en-GB" sz="3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attend alone where possible.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wear a face covering.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wear a short sleeve top under your coat.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Clinics will be socially distanced.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 a separate entrance and exit.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will be wearing full protective clothing.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having the vaccination you should wait in the hall for 15 minutes.</a:t>
            </a:r>
          </a:p>
        </p:txBody>
      </p:sp>
    </p:spTree>
    <p:extLst>
      <p:ext uri="{BB962C8B-B14F-4D97-AF65-F5344CB8AC3E}">
        <p14:creationId xmlns:p14="http://schemas.microsoft.com/office/powerpoint/2010/main" val="422366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185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Staffordshire and Shropshire 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 Michael (M83126)</dc:creator>
  <cp:lastModifiedBy>Hulme Kath (M83004)</cp:lastModifiedBy>
  <cp:revision>10</cp:revision>
  <dcterms:created xsi:type="dcterms:W3CDTF">2020-12-14T17:32:32Z</dcterms:created>
  <dcterms:modified xsi:type="dcterms:W3CDTF">2021-01-12T13:27:47Z</dcterms:modified>
</cp:coreProperties>
</file>