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9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8ACC-0CAA-4EDA-B8FB-D0022A3FCDA6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2E6C-914E-40AF-87FB-21B234212D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8ACC-0CAA-4EDA-B8FB-D0022A3FCDA6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2E6C-914E-40AF-87FB-21B234212D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8ACC-0CAA-4EDA-B8FB-D0022A3FCDA6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2E6C-914E-40AF-87FB-21B234212D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8ACC-0CAA-4EDA-B8FB-D0022A3FCDA6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2E6C-914E-40AF-87FB-21B234212D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8ACC-0CAA-4EDA-B8FB-D0022A3FCDA6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2E6C-914E-40AF-87FB-21B234212D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8ACC-0CAA-4EDA-B8FB-D0022A3FCDA6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2E6C-914E-40AF-87FB-21B234212D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8ACC-0CAA-4EDA-B8FB-D0022A3FCDA6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2E6C-914E-40AF-87FB-21B234212D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8ACC-0CAA-4EDA-B8FB-D0022A3FCDA6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2E6C-914E-40AF-87FB-21B234212D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8ACC-0CAA-4EDA-B8FB-D0022A3FCDA6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2E6C-914E-40AF-87FB-21B234212D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8ACC-0CAA-4EDA-B8FB-D0022A3FCDA6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2E6C-914E-40AF-87FB-21B234212D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A8ACC-0CAA-4EDA-B8FB-D0022A3FCDA6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2E6C-914E-40AF-87FB-21B234212D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A8ACC-0CAA-4EDA-B8FB-D0022A3FCDA6}" type="datetimeFigureOut">
              <a:rPr lang="en-GB" smtClean="0"/>
              <a:t>06/10/2017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52E6C-914E-40AF-87FB-21B234212D7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2526" y="1"/>
            <a:ext cx="490653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4576" y="1"/>
            <a:ext cx="479593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NHS Lanarkshire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 Anne McMahon</dc:creator>
  <cp:lastModifiedBy>Laura Anne McMahon</cp:lastModifiedBy>
  <cp:revision>2</cp:revision>
  <dcterms:created xsi:type="dcterms:W3CDTF">2017-10-06T08:10:00Z</dcterms:created>
  <dcterms:modified xsi:type="dcterms:W3CDTF">2017-10-06T08:17:28Z</dcterms:modified>
</cp:coreProperties>
</file>